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2" r:id="rId4"/>
    <p:sldId id="264" r:id="rId5"/>
    <p:sldId id="258" r:id="rId6"/>
    <p:sldId id="259" r:id="rId7"/>
    <p:sldId id="260" r:id="rId8"/>
    <p:sldId id="266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A309-75BB-453E-B3B6-75679F4FDE05}" type="datetimeFigureOut">
              <a:rPr lang="ru-RU" smtClean="0"/>
              <a:t>07.11.2016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6D-E141-4B80-BEA0-A121EAA9B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002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A309-75BB-453E-B3B6-75679F4FDE05}" type="datetimeFigureOut">
              <a:rPr lang="ru-RU" smtClean="0"/>
              <a:t>07.11.2016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6D-E141-4B80-BEA0-A121EAA9B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261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A309-75BB-453E-B3B6-75679F4FDE05}" type="datetimeFigureOut">
              <a:rPr lang="ru-RU" smtClean="0"/>
              <a:t>07.11.2016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6D-E141-4B80-BEA0-A121EAA9B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313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A309-75BB-453E-B3B6-75679F4FDE05}" type="datetimeFigureOut">
              <a:rPr lang="ru-RU" smtClean="0"/>
              <a:t>07.11.2016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6D-E141-4B80-BEA0-A121EAA9B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633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A309-75BB-453E-B3B6-75679F4FDE05}" type="datetimeFigureOut">
              <a:rPr lang="ru-RU" smtClean="0"/>
              <a:t>07.11.2016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6D-E141-4B80-BEA0-A121EAA9B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5577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A309-75BB-453E-B3B6-75679F4FDE05}" type="datetimeFigureOut">
              <a:rPr lang="ru-RU" smtClean="0"/>
              <a:t>07.11.2016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6D-E141-4B80-BEA0-A121EAA9B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738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A309-75BB-453E-B3B6-75679F4FDE05}" type="datetimeFigureOut">
              <a:rPr lang="ru-RU" smtClean="0"/>
              <a:t>07.11.2016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6D-E141-4B80-BEA0-A121EAA9B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60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A309-75BB-453E-B3B6-75679F4FDE05}" type="datetimeFigureOut">
              <a:rPr lang="ru-RU" smtClean="0"/>
              <a:t>07.11.2016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6D-E141-4B80-BEA0-A121EAA9B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29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A309-75BB-453E-B3B6-75679F4FDE05}" type="datetimeFigureOut">
              <a:rPr lang="ru-RU" smtClean="0"/>
              <a:t>07.11.2016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6D-E141-4B80-BEA0-A121EAA9B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019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A309-75BB-453E-B3B6-75679F4FDE05}" type="datetimeFigureOut">
              <a:rPr lang="ru-RU" smtClean="0"/>
              <a:t>07.11.2016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6D-E141-4B80-BEA0-A121EAA9B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139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A309-75BB-453E-B3B6-75679F4FDE05}" type="datetimeFigureOut">
              <a:rPr lang="ru-RU" smtClean="0"/>
              <a:t>07.11.2016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A8D6D-E141-4B80-BEA0-A121EAA9B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621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A309-75BB-453E-B3B6-75679F4FDE05}" type="datetimeFigureOut">
              <a:rPr lang="ru-RU" smtClean="0"/>
              <a:t>07.11.2016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A8D6D-E141-4B80-BEA0-A121EAA9BB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718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21250" y="2203286"/>
            <a:ext cx="616117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Итоги </a:t>
            </a:r>
            <a:r>
              <a:rPr lang="en-US" sz="6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 </a:t>
            </a:r>
            <a:r>
              <a:rPr lang="ru-RU" sz="6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четверти</a:t>
            </a:r>
            <a:endParaRPr lang="ru-RU" sz="66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45" y="1467440"/>
            <a:ext cx="5602005" cy="508775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1612" y="359444"/>
            <a:ext cx="11770812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Электронное образования в Р</a:t>
            </a:r>
            <a:r>
              <a:rPr lang="ru-RU" sz="66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Т</a:t>
            </a:r>
            <a:endParaRPr lang="ru-RU" sz="6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272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7332" y="748791"/>
            <a:ext cx="11459907" cy="49859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Количество </a:t>
            </a:r>
            <a:r>
              <a:rPr lang="ru-RU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опубликованных</a:t>
            </a:r>
          </a:p>
          <a:p>
            <a:pPr algn="ctr"/>
            <a:r>
              <a:rPr lang="ru-RU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ru-RU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новостей  на сайте школы</a:t>
            </a:r>
          </a:p>
          <a:p>
            <a:pPr algn="ctr"/>
            <a:r>
              <a:rPr lang="ru-RU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за 1 </a:t>
            </a:r>
            <a:r>
              <a:rPr lang="ru-RU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четверть</a:t>
            </a:r>
          </a:p>
          <a:p>
            <a:pPr algn="ctr"/>
            <a:r>
              <a:rPr lang="ru-RU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ru-RU" sz="6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2016 - 2017 уч. год.</a:t>
            </a:r>
          </a:p>
          <a:p>
            <a:pPr algn="ctr"/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931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3457"/>
            <a:ext cx="1235689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96393" y="5586547"/>
            <a:ext cx="13641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/>
              <a:t>48</a:t>
            </a:r>
            <a:endParaRPr lang="ru-RU" sz="6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563318" y="5586547"/>
            <a:ext cx="14240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/>
              <a:t>40</a:t>
            </a:r>
            <a:endParaRPr lang="ru-RU" sz="6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369507" y="5586547"/>
            <a:ext cx="11042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/>
              <a:t>39</a:t>
            </a:r>
            <a:endParaRPr lang="ru-RU" sz="66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95456" y="179165"/>
            <a:ext cx="2165978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2 «б»</a:t>
            </a:r>
            <a:endParaRPr lang="ru-RU" sz="6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86988" y="825496"/>
            <a:ext cx="2133919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2 «а»</a:t>
            </a:r>
            <a:endParaRPr lang="ru-RU" sz="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97292" y="1326550"/>
            <a:ext cx="2133918" cy="11079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3 «в»</a:t>
            </a:r>
            <a:endParaRPr lang="ru-RU" sz="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9824" y="5032549"/>
            <a:ext cx="13191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/>
              <a:t>24</a:t>
            </a:r>
            <a:endParaRPr lang="ru-RU" sz="6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982793" y="4807058"/>
            <a:ext cx="11842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/>
              <a:t>15</a:t>
            </a:r>
            <a:endParaRPr lang="ru-RU" sz="66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7961" y="4016886"/>
            <a:ext cx="178286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4 «в»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410742" y="3905855"/>
            <a:ext cx="178125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4 «а»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7155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656" y="451849"/>
            <a:ext cx="9129410" cy="5793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04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8925" y="128327"/>
            <a:ext cx="891953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Рейтинг по заполняемости </a:t>
            </a:r>
          </a:p>
          <a:p>
            <a:pPr algn="ctr"/>
            <a:r>
              <a:rPr lang="ru-RU" sz="54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тем и домашних заданий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561" y="2302372"/>
            <a:ext cx="9997263" cy="3963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8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918" y="321163"/>
            <a:ext cx="10485597" cy="6339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67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020" y="179882"/>
            <a:ext cx="9235947" cy="647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80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65" y="173145"/>
            <a:ext cx="9977650" cy="651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6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93606" y="344056"/>
            <a:ext cx="8324715" cy="62786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Школа № 103</a:t>
            </a:r>
          </a:p>
          <a:p>
            <a:pPr algn="ctr"/>
            <a:r>
              <a:rPr lang="ru-RU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endParaRPr lang="ru-RU" sz="9600" b="1" dirty="0" smtClean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  <a:p>
            <a:pPr algn="ctr"/>
            <a:r>
              <a:rPr lang="ru-RU" sz="21000" b="1" cap="none" spc="0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93.80%</a:t>
            </a:r>
            <a:endParaRPr lang="ru-RU" sz="210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344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64</Words>
  <Application>Microsoft Office PowerPoint</Application>
  <PresentationFormat>Произвольный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Динар Рамилевич</dc:creator>
  <cp:lastModifiedBy>103</cp:lastModifiedBy>
  <cp:revision>8</cp:revision>
  <dcterms:created xsi:type="dcterms:W3CDTF">2016-11-06T18:52:14Z</dcterms:created>
  <dcterms:modified xsi:type="dcterms:W3CDTF">2016-11-07T11:06:30Z</dcterms:modified>
</cp:coreProperties>
</file>